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</p:sldIdLst>
  <p:sldSz cx="6381750" cy="4708525"/>
  <p:notesSz cx="6858000" cy="9144000"/>
  <p:defaultTextStyle>
    <a:defPPr>
      <a:defRPr lang="es-ES"/>
    </a:defPPr>
    <a:lvl1pPr marL="0" algn="l" defTabSz="3168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16840" algn="l" defTabSz="3168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633679" algn="l" defTabSz="3168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950519" algn="l" defTabSz="3168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267358" algn="l" defTabSz="3168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584198" algn="l" defTabSz="3168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901038" algn="l" defTabSz="3168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2217877" algn="l" defTabSz="3168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534717" algn="l" defTabSz="3168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83">
          <p15:clr>
            <a:srgbClr val="A4A3A4"/>
          </p15:clr>
        </p15:guide>
        <p15:guide id="2" pos="20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A4D3"/>
    <a:srgbClr val="0007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1512" y="72"/>
      </p:cViewPr>
      <p:guideLst>
        <p:guide orient="horz" pos="1483"/>
        <p:guide pos="201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customXml" Target="../customXml/item3.xml" /><Relationship Id="rId7" Type="http://schemas.openxmlformats.org/officeDocument/2006/relationships/viewProps" Target="viewProps.xml" /><Relationship Id="rId2" Type="http://schemas.openxmlformats.org/officeDocument/2006/relationships/customXml" Target="../customXml/item2.xml" /><Relationship Id="rId1" Type="http://schemas.openxmlformats.org/officeDocument/2006/relationships/customXml" Target="../customXml/item1.xml" /><Relationship Id="rId6" Type="http://schemas.openxmlformats.org/officeDocument/2006/relationships/presProps" Target="presProps.xml" /><Relationship Id="rId5" Type="http://schemas.openxmlformats.org/officeDocument/2006/relationships/slide" Target="slides/slide1.xml" /><Relationship Id="rId4" Type="http://schemas.openxmlformats.org/officeDocument/2006/relationships/slideMaster" Target="slideMasters/slideMaster1.xml" /><Relationship Id="rId9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631" y="1462695"/>
            <a:ext cx="5424488" cy="1009281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57263" y="2668164"/>
            <a:ext cx="4467225" cy="120329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6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336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50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67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84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01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178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347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65E9A-FB2E-8D47-9E59-F023842A398E}" type="datetimeFigureOut">
              <a:rPr lang="es-ES" smtClean="0"/>
              <a:t>12/06/2020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D5601-5402-E64A-BD8D-E26F8F2671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431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 /><Relationship Id="rId1" Type="http://schemas.openxmlformats.org/officeDocument/2006/relationships/slideLayout" Target="../slideLayouts/slideLayout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319088" y="188559"/>
            <a:ext cx="5743575" cy="784754"/>
          </a:xfrm>
          <a:prstGeom prst="rect">
            <a:avLst/>
          </a:prstGeom>
        </p:spPr>
        <p:txBody>
          <a:bodyPr vert="horz" lIns="63368" tIns="31684" rIns="63368" bIns="31684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19088" y="1098656"/>
            <a:ext cx="5743575" cy="3107409"/>
          </a:xfrm>
          <a:prstGeom prst="rect">
            <a:avLst/>
          </a:prstGeom>
        </p:spPr>
        <p:txBody>
          <a:bodyPr vert="horz" lIns="63368" tIns="31684" rIns="63368" bIns="31684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319088" y="4364106"/>
            <a:ext cx="1489075" cy="250685"/>
          </a:xfrm>
          <a:prstGeom prst="rect">
            <a:avLst/>
          </a:prstGeom>
        </p:spPr>
        <p:txBody>
          <a:bodyPr vert="horz" lIns="63368" tIns="31684" rIns="63368" bIns="31684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65E9A-FB2E-8D47-9E59-F023842A398E}" type="datetimeFigureOut">
              <a:rPr lang="es-ES" smtClean="0"/>
              <a:t>12/06/2020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2180431" y="4364106"/>
            <a:ext cx="2020888" cy="250685"/>
          </a:xfrm>
          <a:prstGeom prst="rect">
            <a:avLst/>
          </a:prstGeom>
        </p:spPr>
        <p:txBody>
          <a:bodyPr vert="horz" lIns="63368" tIns="31684" rIns="63368" bIns="31684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4573588" y="4364106"/>
            <a:ext cx="1489075" cy="250685"/>
          </a:xfrm>
          <a:prstGeom prst="rect">
            <a:avLst/>
          </a:prstGeom>
        </p:spPr>
        <p:txBody>
          <a:bodyPr vert="horz" lIns="63368" tIns="31684" rIns="63368" bIns="31684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D5601-5402-E64A-BD8D-E26F8F2671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3316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316840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7630" indent="-237630" algn="l" defTabSz="31684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864" indent="-198025" algn="l" defTabSz="316840" rtl="0" eaLnBrk="1" latinLnBrk="0" hangingPunct="1">
        <a:spcBef>
          <a:spcPct val="20000"/>
        </a:spcBef>
        <a:buFont typeface="Arial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92099" indent="-158420" algn="l" defTabSz="316840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108939" indent="-158420" algn="l" defTabSz="31684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778" indent="-158420" algn="l" defTabSz="31684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42618" indent="-158420" algn="l" defTabSz="316840" rtl="0" eaLnBrk="1" latinLnBrk="0" hangingPunct="1">
        <a:spcBef>
          <a:spcPct val="20000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9457" indent="-158420" algn="l" defTabSz="316840" rtl="0" eaLnBrk="1" latinLnBrk="0" hangingPunct="1">
        <a:spcBef>
          <a:spcPct val="20000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76297" indent="-158420" algn="l" defTabSz="316840" rtl="0" eaLnBrk="1" latinLnBrk="0" hangingPunct="1">
        <a:spcBef>
          <a:spcPct val="20000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693137" indent="-158420" algn="l" defTabSz="316840" rtl="0" eaLnBrk="1" latinLnBrk="0" hangingPunct="1">
        <a:spcBef>
          <a:spcPct val="20000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31684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16840" algn="l" defTabSz="31684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33679" algn="l" defTabSz="31684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50519" algn="l" defTabSz="31684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67358" algn="l" defTabSz="31684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84198" algn="l" defTabSz="31684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038" algn="l" defTabSz="31684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217877" algn="l" defTabSz="31684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534717" algn="l" defTabSz="31684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Fdo_Certificado 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377524" cy="47085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CuadroTexto 5"/>
          <p:cNvSpPr txBox="1"/>
          <p:nvPr/>
        </p:nvSpPr>
        <p:spPr>
          <a:xfrm>
            <a:off x="585146" y="2353847"/>
            <a:ext cx="5552238" cy="946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00070E"/>
                </a:solidFill>
                <a:latin typeface="Arial"/>
                <a:cs typeface="Arial"/>
              </a:rPr>
              <a:t>Ha participado del curso Online sobre Anticoncepción: que indicamos? </a:t>
            </a:r>
          </a:p>
          <a:p>
            <a:r>
              <a:rPr lang="es-ES" b="1" dirty="0">
                <a:solidFill>
                  <a:srgbClr val="00070E"/>
                </a:solidFill>
                <a:latin typeface="Arial"/>
                <a:cs typeface="Arial"/>
              </a:rPr>
              <a:t>el día 15 de junio del 2020.</a:t>
            </a:r>
          </a:p>
          <a:p>
            <a:r>
              <a:rPr lang="es-ES" sz="1050" dirty="0">
                <a:solidFill>
                  <a:srgbClr val="00070E"/>
                </a:solidFill>
                <a:latin typeface="Arial"/>
                <a:cs typeface="Arial"/>
              </a:rPr>
              <a:t>Organizado por la asociación Argentina de Controversias en Obstetricia y Ginecología (A.A.C.O.G.) y la Federación Argentina de Sociedades de Ginecología y Obstetricia (FASGO) quien otorgará 10 créditos para la Certificación y Recertificación.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45252" y="3962875"/>
            <a:ext cx="109049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00" b="1" dirty="0">
                <a:solidFill>
                  <a:srgbClr val="00070E"/>
                </a:solidFill>
                <a:latin typeface="Arial"/>
                <a:cs typeface="Arial"/>
              </a:rPr>
              <a:t>Dra. Bárbara De Nardo</a:t>
            </a:r>
            <a:endParaRPr lang="es-ES" sz="600" dirty="0">
              <a:solidFill>
                <a:srgbClr val="00070E"/>
              </a:solidFill>
              <a:latin typeface="Arial"/>
              <a:cs typeface="Arial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585146" y="1514704"/>
            <a:ext cx="52995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800" dirty="0">
                <a:solidFill>
                  <a:srgbClr val="00070E"/>
                </a:solidFill>
                <a:latin typeface="Arial"/>
                <a:cs typeface="Arial"/>
              </a:rPr>
              <a:t>Certificamos que el/la Doctor/a:</a:t>
            </a:r>
          </a:p>
        </p:txBody>
      </p:sp>
      <p:cxnSp>
        <p:nvCxnSpPr>
          <p:cNvPr id="10" name="Conector recto 9"/>
          <p:cNvCxnSpPr/>
          <p:nvPr/>
        </p:nvCxnSpPr>
        <p:spPr>
          <a:xfrm>
            <a:off x="684887" y="2154368"/>
            <a:ext cx="5199821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CuadroTexto 10"/>
          <p:cNvSpPr txBox="1"/>
          <p:nvPr/>
        </p:nvSpPr>
        <p:spPr>
          <a:xfrm>
            <a:off x="585146" y="605085"/>
            <a:ext cx="52995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rgbClr val="00070E"/>
                </a:solidFill>
                <a:latin typeface="Arial"/>
                <a:cs typeface="Arial"/>
              </a:rPr>
              <a:t>Certificación de participación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684887" y="902031"/>
            <a:ext cx="5199821" cy="38792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27A4D3"/>
              </a:solidFill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585146" y="935276"/>
            <a:ext cx="52995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solidFill>
                  <a:srgbClr val="27A4D3"/>
                </a:solidFill>
                <a:latin typeface="Arial"/>
                <a:cs typeface="Arial"/>
              </a:rPr>
              <a:t>ANTICONCEPCIÓN: QUE INDICAMOS?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1934974" y="3962875"/>
            <a:ext cx="109049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00" b="1" dirty="0">
                <a:solidFill>
                  <a:srgbClr val="00070E"/>
                </a:solidFill>
                <a:latin typeface="Arial"/>
                <a:cs typeface="Arial"/>
              </a:rPr>
              <a:t>Dra. Alejandra </a:t>
            </a:r>
            <a:r>
              <a:rPr lang="es-ES" sz="600" b="1" dirty="0" err="1">
                <a:solidFill>
                  <a:srgbClr val="00070E"/>
                </a:solidFill>
                <a:latin typeface="Arial"/>
                <a:cs typeface="Arial"/>
              </a:rPr>
              <a:t>Belardo</a:t>
            </a:r>
            <a:endParaRPr lang="es-ES" sz="600" dirty="0">
              <a:solidFill>
                <a:srgbClr val="00070E"/>
              </a:solidFill>
              <a:latin typeface="Arial"/>
              <a:cs typeface="Arial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3211655" y="3962875"/>
            <a:ext cx="109049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00" b="1" dirty="0" err="1">
                <a:solidFill>
                  <a:srgbClr val="00070E"/>
                </a:solidFill>
                <a:latin typeface="Arial"/>
                <a:cs typeface="Arial"/>
              </a:rPr>
              <a:t>Dra</a:t>
            </a:r>
            <a:r>
              <a:rPr lang="es-ES" sz="600" b="1" dirty="0">
                <a:solidFill>
                  <a:srgbClr val="00070E"/>
                </a:solidFill>
                <a:latin typeface="Arial"/>
                <a:cs typeface="Arial"/>
              </a:rPr>
              <a:t> Elida </a:t>
            </a:r>
            <a:r>
              <a:rPr lang="es-ES" sz="600" b="1" dirty="0" err="1">
                <a:solidFill>
                  <a:srgbClr val="00070E"/>
                </a:solidFill>
                <a:latin typeface="Arial"/>
                <a:cs typeface="Arial"/>
              </a:rPr>
              <a:t>Rodriguez</a:t>
            </a:r>
            <a:endParaRPr lang="es-ES" sz="600" dirty="0">
              <a:solidFill>
                <a:srgbClr val="00070E"/>
              </a:solidFill>
              <a:latin typeface="Arial"/>
              <a:cs typeface="Arial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4408547" y="3962875"/>
            <a:ext cx="109049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00" b="1" dirty="0" err="1">
                <a:solidFill>
                  <a:srgbClr val="00070E"/>
                </a:solidFill>
                <a:latin typeface="Arial"/>
                <a:cs typeface="Arial"/>
              </a:rPr>
              <a:t>Dra</a:t>
            </a:r>
            <a:r>
              <a:rPr lang="es-ES" sz="600" b="1" dirty="0">
                <a:solidFill>
                  <a:srgbClr val="00070E"/>
                </a:solidFill>
                <a:latin typeface="Arial"/>
                <a:cs typeface="Arial"/>
              </a:rPr>
              <a:t> Claudia </a:t>
            </a:r>
            <a:r>
              <a:rPr lang="es-ES" sz="600" b="1" dirty="0" err="1">
                <a:solidFill>
                  <a:srgbClr val="00070E"/>
                </a:solidFill>
                <a:latin typeface="Arial"/>
                <a:cs typeface="Arial"/>
              </a:rPr>
              <a:t>Scalise</a:t>
            </a:r>
            <a:endParaRPr lang="es-ES" sz="600" dirty="0">
              <a:solidFill>
                <a:srgbClr val="00070E"/>
              </a:solidFill>
              <a:latin typeface="Arial"/>
              <a:cs typeface="Arial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2825746" y="1903498"/>
            <a:ext cx="7328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 err="1"/>
              <a:t>DrXXXXX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540698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E44A82619AA94B99BB4EE8885A90E0" ma:contentTypeVersion="8" ma:contentTypeDescription="Create a new document." ma:contentTypeScope="" ma:versionID="df8687082e253248e37d3c8926267e74">
  <xsd:schema xmlns:xsd="http://www.w3.org/2001/XMLSchema" xmlns:xs="http://www.w3.org/2001/XMLSchema" xmlns:p="http://schemas.microsoft.com/office/2006/metadata/properties" xmlns:ns3="4af0d15b-ada8-4d83-9936-71be0bb364ca" targetNamespace="http://schemas.microsoft.com/office/2006/metadata/properties" ma:root="true" ma:fieldsID="10dc349ce1bab1612adb146358602881" ns3:_="">
    <xsd:import namespace="4af0d15b-ada8-4d83-9936-71be0bb364c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f0d15b-ada8-4d83-9936-71be0bb364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7C54F9C-A9B4-470B-8A08-679483B8C1C8}">
  <ds:schemaRefs>
    <ds:schemaRef ds:uri="http://schemas.microsoft.com/office/2006/metadata/properties"/>
    <ds:schemaRef ds:uri="http://www.w3.org/2000/xmlns/"/>
  </ds:schemaRefs>
</ds:datastoreItem>
</file>

<file path=customXml/itemProps2.xml><?xml version="1.0" encoding="utf-8"?>
<ds:datastoreItem xmlns:ds="http://schemas.openxmlformats.org/officeDocument/2006/customXml" ds:itemID="{1315EECD-5DBB-4D5B-AC24-0CE065C96F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14555B-D15D-45F7-AB2A-01EEB15010FE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4af0d15b-ada8-4d83-9936-71be0bb364c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85</Words>
  <Application>Microsoft Office PowerPoint</Application>
  <PresentationFormat>Personalizado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Ceci</dc:creator>
  <cp:lastModifiedBy>Usuario desconocido</cp:lastModifiedBy>
  <cp:revision>5</cp:revision>
  <dcterms:created xsi:type="dcterms:W3CDTF">2020-06-12T15:26:20Z</dcterms:created>
  <dcterms:modified xsi:type="dcterms:W3CDTF">2020-06-12T16:10:28Z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f850223-87a8-40c3-9eb2-432606efca2a_Enabled">
    <vt:lpwstr>True</vt:lpwstr>
  </property>
  <property fmtid="{D5CDD505-2E9C-101B-9397-08002B2CF9AE}" pid="3" name="MSIP_Label_7f850223-87a8-40c3-9eb2-432606efca2a_SiteId">
    <vt:lpwstr>fcb2b37b-5da0-466b-9b83-0014b67a7c78</vt:lpwstr>
  </property>
  <property fmtid="{D5CDD505-2E9C-101B-9397-08002B2CF9AE}" pid="4" name="MSIP_Label_7f850223-87a8-40c3-9eb2-432606efca2a_Owner">
    <vt:lpwstr>julieta.vidal@bayer.com</vt:lpwstr>
  </property>
  <property fmtid="{D5CDD505-2E9C-101B-9397-08002B2CF9AE}" pid="5" name="MSIP_Label_7f850223-87a8-40c3-9eb2-432606efca2a_SetDate">
    <vt:lpwstr>2020-06-12T15:57:23.6499299Z</vt:lpwstr>
  </property>
  <property fmtid="{D5CDD505-2E9C-101B-9397-08002B2CF9AE}" pid="6" name="MSIP_Label_7f850223-87a8-40c3-9eb2-432606efca2a_Name">
    <vt:lpwstr>NO CLASSIFICATION</vt:lpwstr>
  </property>
  <property fmtid="{D5CDD505-2E9C-101B-9397-08002B2CF9AE}" pid="7" name="MSIP_Label_7f850223-87a8-40c3-9eb2-432606efca2a_Application">
    <vt:lpwstr>Microsoft Azure Information Protection</vt:lpwstr>
  </property>
  <property fmtid="{D5CDD505-2E9C-101B-9397-08002B2CF9AE}" pid="8" name="MSIP_Label_7f850223-87a8-40c3-9eb2-432606efca2a_Extended_MSFT_Method">
    <vt:lpwstr>Automatic</vt:lpwstr>
  </property>
  <property fmtid="{D5CDD505-2E9C-101B-9397-08002B2CF9AE}" pid="9" name="Sensitivity">
    <vt:lpwstr>NO CLASSIFICATION</vt:lpwstr>
  </property>
  <property fmtid="{D5CDD505-2E9C-101B-9397-08002B2CF9AE}" pid="10" name="ContentTypeId">
    <vt:lpwstr>0x010100F6E44A82619AA94B99BB4EE8885A90E0</vt:lpwstr>
  </property>
</Properties>
</file>