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662" y="-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91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71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35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966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764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59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10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667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077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491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257BE7F-B8C6-49FA-A546-ED010BD4DC41}" type="datetimeFigureOut">
              <a:rPr lang="es-ES" smtClean="0"/>
              <a:t>07/08/2020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1F0606-100F-428D-9AA8-5BD505F2A8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55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B37A63C5-2DD2-48B6-BC67-DF6BA18E69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361" r="385"/>
          <a:stretch/>
        </p:blipFill>
        <p:spPr>
          <a:xfrm>
            <a:off x="0" y="1"/>
            <a:ext cx="9906000" cy="6871232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F94E4141-BAEB-454F-A5DA-16B79654E516}"/>
              </a:ext>
            </a:extLst>
          </p:cNvPr>
          <p:cNvSpPr/>
          <p:nvPr userDrawn="1"/>
        </p:nvSpPr>
        <p:spPr>
          <a:xfrm>
            <a:off x="3451860" y="2179320"/>
            <a:ext cx="3406140" cy="441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A36E009-4C16-41D5-BEFC-876E9B582D17}"/>
              </a:ext>
            </a:extLst>
          </p:cNvPr>
          <p:cNvCxnSpPr/>
          <p:nvPr userDrawn="1"/>
        </p:nvCxnSpPr>
        <p:spPr>
          <a:xfrm>
            <a:off x="3187192" y="2571496"/>
            <a:ext cx="6028944" cy="0"/>
          </a:xfrm>
          <a:prstGeom prst="line">
            <a:avLst/>
          </a:prstGeom>
          <a:ln w="12700">
            <a:solidFill>
              <a:srgbClr val="00AC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34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15F88CB9-31BC-4A6E-9ACA-A70E256D52A6}"/>
              </a:ext>
            </a:extLst>
          </p:cNvPr>
          <p:cNvSpPr txBox="1"/>
          <p:nvPr/>
        </p:nvSpPr>
        <p:spPr>
          <a:xfrm>
            <a:off x="3322320" y="2118360"/>
            <a:ext cx="2766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>
                <a:solidFill>
                  <a:srgbClr val="00AC7C"/>
                </a:solidFill>
              </a:rPr>
              <a:t>(Nombre y Apellido)</a:t>
            </a:r>
            <a:endParaRPr lang="es-ES" sz="2400" b="1" dirty="0">
              <a:solidFill>
                <a:srgbClr val="00AC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969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5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Matías Peydro</dc:creator>
  <cp:lastModifiedBy>Matías Peydro</cp:lastModifiedBy>
  <cp:revision>3</cp:revision>
  <dcterms:created xsi:type="dcterms:W3CDTF">2020-08-07T13:50:01Z</dcterms:created>
  <dcterms:modified xsi:type="dcterms:W3CDTF">2020-08-07T20:30:53Z</dcterms:modified>
</cp:coreProperties>
</file>