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420" y="-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6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45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image" Target="../media/image2.jpeg" /><Relationship Id="rId7" Type="http://schemas.openxmlformats.org/officeDocument/2006/relationships/image" Target="../media/image6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jpeg" /><Relationship Id="rId5" Type="http://schemas.openxmlformats.org/officeDocument/2006/relationships/image" Target="../media/image4.jpeg" /><Relationship Id="rId4" Type="http://schemas.openxmlformats.org/officeDocument/2006/relationships/image" Target="../media/image3.jpeg" /><Relationship Id="rId9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83CA1-928A-4491-B4FC-03ADABB34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8041" y="1287974"/>
            <a:ext cx="7766936" cy="473978"/>
          </a:xfrm>
        </p:spPr>
        <p:txBody>
          <a:bodyPr/>
          <a:lstStyle/>
          <a:p>
            <a:pPr algn="ctr"/>
            <a:r>
              <a:rPr lang="es-ES" sz="2000" b="1" dirty="0">
                <a:latin typeface="Arial Rounded MT Bold" panose="020F0704030504030204" pitchFamily="34" charset="0"/>
                <a:cs typeface="Calibri Light" panose="020F0302020204030204" pitchFamily="34" charset="0"/>
              </a:rPr>
              <a:t>CERTIFICADO </a:t>
            </a:r>
            <a:r>
              <a:rPr lang="es-ES" sz="2000" dirty="0">
                <a:latin typeface="Arial Rounded MT Bold" panose="020F0704030504030204" pitchFamily="34" charset="0"/>
                <a:cs typeface="Calibri Light" panose="020F0302020204030204" pitchFamily="34" charset="0"/>
              </a:rPr>
              <a:t>DE</a:t>
            </a:r>
            <a:r>
              <a:rPr lang="es-ES" sz="2000" b="1" dirty="0">
                <a:latin typeface="Arial Rounded MT Bold" panose="020F0704030504030204" pitchFamily="34" charset="0"/>
                <a:cs typeface="Calibri Light" panose="020F0302020204030204" pitchFamily="34" charset="0"/>
              </a:rPr>
              <a:t> PARTICIPACIÓN</a:t>
            </a:r>
            <a:endParaRPr lang="en-US" sz="2000" b="1" dirty="0">
              <a:latin typeface="Arial Rounded MT Bold" panose="020F07040305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D14149-C9A6-493A-AB32-F44FE1AC6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7652" y="3342276"/>
            <a:ext cx="8547652" cy="142194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s-ES" sz="28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ALTERACIONES GINECO-ENDÓCRINAS:</a:t>
            </a:r>
          </a:p>
          <a:p>
            <a:pPr algn="ctr">
              <a:spcBef>
                <a:spcPts val="0"/>
              </a:spcBef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¿HUESO, TIROIDES, DIABETES Y OBESIDAD?</a:t>
            </a:r>
          </a:p>
          <a:p>
            <a:pPr algn="ctr">
              <a:spcBef>
                <a:spcPts val="0"/>
              </a:spcBef>
            </a:pPr>
            <a:r>
              <a:rPr lang="es-ES" sz="24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Pueden esperar el fin de la Pandemia?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A220D9D-8229-4BFC-AB72-408173B9E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884" y="90061"/>
            <a:ext cx="3134996" cy="1134924"/>
          </a:xfrm>
          <a:prstGeom prst="rect">
            <a:avLst/>
          </a:prstGeom>
        </p:spPr>
      </p:pic>
      <p:pic>
        <p:nvPicPr>
          <p:cNvPr id="1026" name="171dfae30578dae855b2">
            <a:extLst>
              <a:ext uri="{FF2B5EF4-FFF2-40B4-BE49-F238E27FC236}">
                <a16:creationId xmlns:a16="http://schemas.microsoft.com/office/drawing/2014/main" id="{DF6D1F2B-AC90-4437-A6A5-A4FE8D622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461" y="195293"/>
            <a:ext cx="2522262" cy="104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734EFF24-B443-4F95-958C-0DD9B4696FC8}"/>
              </a:ext>
            </a:extLst>
          </p:cNvPr>
          <p:cNvSpPr txBox="1">
            <a:spLocks/>
          </p:cNvSpPr>
          <p:nvPr/>
        </p:nvSpPr>
        <p:spPr>
          <a:xfrm>
            <a:off x="1348041" y="1619806"/>
            <a:ext cx="7766936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Certificamos que el/la Dr./Dra.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58ACC8B-687E-44C1-A295-B3B6DACAE5AA}"/>
              </a:ext>
            </a:extLst>
          </p:cNvPr>
          <p:cNvCxnSpPr/>
          <p:nvPr/>
        </p:nvCxnSpPr>
        <p:spPr>
          <a:xfrm>
            <a:off x="1348041" y="2742340"/>
            <a:ext cx="792596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ítulo 1">
            <a:extLst>
              <a:ext uri="{FF2B5EF4-FFF2-40B4-BE49-F238E27FC236}">
                <a16:creationId xmlns:a16="http://schemas.microsoft.com/office/drawing/2014/main" id="{F593AC5D-7F36-493E-8436-57B4B2FDA71E}"/>
              </a:ext>
            </a:extLst>
          </p:cNvPr>
          <p:cNvSpPr txBox="1">
            <a:spLocks/>
          </p:cNvSpPr>
          <p:nvPr/>
        </p:nvSpPr>
        <p:spPr>
          <a:xfrm>
            <a:off x="1348041" y="2252597"/>
            <a:ext cx="7766936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Dr./Dra.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316E1691-D0FF-4AE6-8E54-6832A8C722A3}"/>
              </a:ext>
            </a:extLst>
          </p:cNvPr>
          <p:cNvSpPr txBox="1">
            <a:spLocks/>
          </p:cNvSpPr>
          <p:nvPr/>
        </p:nvSpPr>
        <p:spPr>
          <a:xfrm>
            <a:off x="1377645" y="2642148"/>
            <a:ext cx="7766936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Ha participado del </a:t>
            </a:r>
            <a:r>
              <a:rPr lang="es-E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curso online 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CEE461A9-E6C0-4A26-98FA-BFEE6DB220AD}"/>
              </a:ext>
            </a:extLst>
          </p:cNvPr>
          <p:cNvSpPr txBox="1">
            <a:spLocks/>
          </p:cNvSpPr>
          <p:nvPr/>
        </p:nvSpPr>
        <p:spPr>
          <a:xfrm>
            <a:off x="781879" y="4866648"/>
            <a:ext cx="9183756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El día lunes 22 de junio de 2020, organizado por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MAFFEI CENTRO MEDICO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y la 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ASOCIACIÓN ARGENTINA DE CONTROVERSIAS EN OBSTETRICIA Y GINECOLOGÍA (A.A.C.O.G)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135AC73D-F99C-40C7-9DEA-69E1D3E39D09}"/>
              </a:ext>
            </a:extLst>
          </p:cNvPr>
          <p:cNvCxnSpPr/>
          <p:nvPr/>
        </p:nvCxnSpPr>
        <p:spPr>
          <a:xfrm>
            <a:off x="1427554" y="5466522"/>
            <a:ext cx="792596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57BA8766-9237-4555-9A09-C94DAE1506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1" t="66663" r="79622" b="23334"/>
          <a:stretch/>
        </p:blipFill>
        <p:spPr>
          <a:xfrm>
            <a:off x="7311906" y="5570026"/>
            <a:ext cx="1083431" cy="619251"/>
          </a:xfrm>
          <a:prstGeom prst="rect">
            <a:avLst/>
          </a:prstGeom>
        </p:spPr>
      </p:pic>
      <p:sp>
        <p:nvSpPr>
          <p:cNvPr id="21" name="Título 1">
            <a:extLst>
              <a:ext uri="{FF2B5EF4-FFF2-40B4-BE49-F238E27FC236}">
                <a16:creationId xmlns:a16="http://schemas.microsoft.com/office/drawing/2014/main" id="{942A4728-577F-437A-A495-8C0CEC5367A4}"/>
              </a:ext>
            </a:extLst>
          </p:cNvPr>
          <p:cNvSpPr txBox="1">
            <a:spLocks/>
          </p:cNvSpPr>
          <p:nvPr/>
        </p:nvSpPr>
        <p:spPr>
          <a:xfrm>
            <a:off x="7129537" y="6189277"/>
            <a:ext cx="1448167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Dra. Laura </a:t>
            </a:r>
            <a:r>
              <a:rPr lang="es-E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Maffei</a:t>
            </a:r>
          </a:p>
          <a:p>
            <a:pPr algn="ctr"/>
            <a:r>
              <a:rPr lang="es-E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Coordinadora</a:t>
            </a:r>
            <a:endParaRPr lang="en-U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6B6BB3CD-2D1B-4BDF-B1D7-75DD469B0C4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5785" b="25929"/>
          <a:stretch/>
        </p:blipFill>
        <p:spPr>
          <a:xfrm>
            <a:off x="6147294" y="5750131"/>
            <a:ext cx="1140066" cy="525155"/>
          </a:xfrm>
          <a:prstGeom prst="rect">
            <a:avLst/>
          </a:prstGeom>
        </p:spPr>
      </p:pic>
      <p:sp>
        <p:nvSpPr>
          <p:cNvPr id="24" name="Título 1">
            <a:extLst>
              <a:ext uri="{FF2B5EF4-FFF2-40B4-BE49-F238E27FC236}">
                <a16:creationId xmlns:a16="http://schemas.microsoft.com/office/drawing/2014/main" id="{A7984277-6444-4123-9B56-F6FF7190281E}"/>
              </a:ext>
            </a:extLst>
          </p:cNvPr>
          <p:cNvSpPr txBox="1">
            <a:spLocks/>
          </p:cNvSpPr>
          <p:nvPr/>
        </p:nvSpPr>
        <p:spPr>
          <a:xfrm>
            <a:off x="5898255" y="6188729"/>
            <a:ext cx="1448167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Dr. Alejandro </a:t>
            </a:r>
            <a:r>
              <a:rPr lang="es-ES" sz="9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Hakim</a:t>
            </a:r>
            <a:endParaRPr lang="es-ES" sz="9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Coordinador</a:t>
            </a:r>
            <a:endParaRPr lang="en-U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C5FFF65D-8F60-4260-8F45-E8BEE81B77F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0870" t="11787" r="4433" b="23963"/>
          <a:stretch/>
        </p:blipFill>
        <p:spPr>
          <a:xfrm>
            <a:off x="5093870" y="5781726"/>
            <a:ext cx="532910" cy="493560"/>
          </a:xfrm>
          <a:prstGeom prst="rect">
            <a:avLst/>
          </a:prstGeom>
        </p:spPr>
      </p:pic>
      <p:sp>
        <p:nvSpPr>
          <p:cNvPr id="27" name="Título 1">
            <a:extLst>
              <a:ext uri="{FF2B5EF4-FFF2-40B4-BE49-F238E27FC236}">
                <a16:creationId xmlns:a16="http://schemas.microsoft.com/office/drawing/2014/main" id="{ACCAD816-749B-47C0-A665-72EE73C1010F}"/>
              </a:ext>
            </a:extLst>
          </p:cNvPr>
          <p:cNvSpPr txBox="1">
            <a:spLocks/>
          </p:cNvSpPr>
          <p:nvPr/>
        </p:nvSpPr>
        <p:spPr>
          <a:xfrm>
            <a:off x="4481198" y="6188729"/>
            <a:ext cx="1633942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800" i="1" dirty="0">
                <a:latin typeface="Arial" panose="020B0604020202020204" pitchFamily="34" charset="0"/>
                <a:cs typeface="Arial" panose="020B0604020202020204" pitchFamily="34" charset="0"/>
              </a:rPr>
              <a:t>Dra. Katherine </a:t>
            </a:r>
            <a:r>
              <a:rPr lang="es-ES" sz="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Ballivian</a:t>
            </a:r>
            <a:endParaRPr lang="es-E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Secretaria</a:t>
            </a:r>
            <a:endParaRPr lang="en-U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ítulo 1">
            <a:extLst>
              <a:ext uri="{FF2B5EF4-FFF2-40B4-BE49-F238E27FC236}">
                <a16:creationId xmlns:a16="http://schemas.microsoft.com/office/drawing/2014/main" id="{B70B6F01-97E7-439C-8C1E-768676A468B1}"/>
              </a:ext>
            </a:extLst>
          </p:cNvPr>
          <p:cNvSpPr txBox="1">
            <a:spLocks/>
          </p:cNvSpPr>
          <p:nvPr/>
        </p:nvSpPr>
        <p:spPr>
          <a:xfrm>
            <a:off x="3216883" y="6188729"/>
            <a:ext cx="1633942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800" i="1" dirty="0">
                <a:latin typeface="Arial" panose="020B0604020202020204" pitchFamily="34" charset="0"/>
                <a:cs typeface="Arial" panose="020B0604020202020204" pitchFamily="34" charset="0"/>
              </a:rPr>
              <a:t>Dra. Marcela </a:t>
            </a:r>
            <a:r>
              <a:rPr lang="es-E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Aranguren</a:t>
            </a:r>
          </a:p>
          <a:p>
            <a:pPr algn="ctr"/>
            <a:r>
              <a:rPr lang="es-E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Disertante</a:t>
            </a:r>
            <a:endParaRPr lang="en-U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ítulo 1">
            <a:extLst>
              <a:ext uri="{FF2B5EF4-FFF2-40B4-BE49-F238E27FC236}">
                <a16:creationId xmlns:a16="http://schemas.microsoft.com/office/drawing/2014/main" id="{B244129D-C95D-4F06-8C39-586549492F5A}"/>
              </a:ext>
            </a:extLst>
          </p:cNvPr>
          <p:cNvSpPr txBox="1">
            <a:spLocks/>
          </p:cNvSpPr>
          <p:nvPr/>
        </p:nvSpPr>
        <p:spPr>
          <a:xfrm>
            <a:off x="1918787" y="6188729"/>
            <a:ext cx="1633942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800" i="1" dirty="0">
                <a:latin typeface="Arial" panose="020B0604020202020204" pitchFamily="34" charset="0"/>
                <a:cs typeface="Arial" panose="020B0604020202020204" pitchFamily="34" charset="0"/>
              </a:rPr>
              <a:t>Dra. Malena </a:t>
            </a:r>
            <a:r>
              <a:rPr lang="es-E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Alvarellos</a:t>
            </a:r>
          </a:p>
          <a:p>
            <a:pPr algn="ctr"/>
            <a:r>
              <a:rPr lang="es-E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Disertante</a:t>
            </a:r>
            <a:endParaRPr lang="en-U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8D6A00DB-FD6B-4C43-BD98-AF39AA6BB75E}"/>
              </a:ext>
            </a:extLst>
          </p:cNvPr>
          <p:cNvSpPr txBox="1">
            <a:spLocks/>
          </p:cNvSpPr>
          <p:nvPr/>
        </p:nvSpPr>
        <p:spPr>
          <a:xfrm>
            <a:off x="687505" y="6188729"/>
            <a:ext cx="1633942" cy="47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800" i="1" dirty="0">
                <a:latin typeface="Arial" panose="020B0604020202020204" pitchFamily="34" charset="0"/>
                <a:cs typeface="Arial" panose="020B0604020202020204" pitchFamily="34" charset="0"/>
              </a:rPr>
              <a:t>Dra. Valeria </a:t>
            </a:r>
            <a:r>
              <a:rPr lang="es-E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Premrou</a:t>
            </a:r>
          </a:p>
          <a:p>
            <a:pPr algn="ctr"/>
            <a:r>
              <a:rPr lang="es-ES" sz="800" b="1" i="1" dirty="0">
                <a:latin typeface="Arial" panose="020B0604020202020204" pitchFamily="34" charset="0"/>
                <a:cs typeface="Arial" panose="020B0604020202020204" pitchFamily="34" charset="0"/>
              </a:rPr>
              <a:t>Disertante</a:t>
            </a:r>
            <a:endParaRPr lang="en-US" sz="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9AD412A0-C4D7-4147-BFAD-6EE76397EE6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9560" t="17475" r="6541" b="31760"/>
          <a:stretch/>
        </p:blipFill>
        <p:spPr>
          <a:xfrm>
            <a:off x="1142999" y="5656035"/>
            <a:ext cx="901457" cy="619252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E4B0D428-A3AA-4259-8FF1-8D564A4BE9F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2990" t="13817" r="17761" b="27607"/>
          <a:stretch/>
        </p:blipFill>
        <p:spPr>
          <a:xfrm>
            <a:off x="3795774" y="5781727"/>
            <a:ext cx="626362" cy="619252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EEE9FF97-0862-45C7-A635-D4B91CC6E3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04913" y="5602969"/>
            <a:ext cx="1062172" cy="106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6154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Personalizado 1">
      <a:dk1>
        <a:srgbClr val="FFFFFF"/>
      </a:dk1>
      <a:lt1>
        <a:srgbClr val="FFFFFF"/>
      </a:lt1>
      <a:dk2>
        <a:srgbClr val="F496CB"/>
      </a:dk2>
      <a:lt2>
        <a:srgbClr val="BC356F"/>
      </a:lt2>
      <a:accent1>
        <a:srgbClr val="7030A0"/>
      </a:accent1>
      <a:accent2>
        <a:srgbClr val="9639CE"/>
      </a:accent2>
      <a:accent3>
        <a:srgbClr val="F1E5F8"/>
      </a:accent3>
      <a:accent4>
        <a:srgbClr val="D6B2EC"/>
      </a:accent4>
      <a:accent5>
        <a:srgbClr val="BC80E0"/>
      </a:accent5>
      <a:accent6>
        <a:srgbClr val="D6B2EC"/>
      </a:accent6>
      <a:hlink>
        <a:srgbClr val="BC356F"/>
      </a:hlink>
      <a:folHlink>
        <a:srgbClr val="FAB2BC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107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Faceta</vt:lpstr>
      <vt:lpstr>CERTIFICADO DE PARTICIPACIÓN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CERTIFICADO DE PARTICIPACIÓN</dc:title>
  <dc:creator>Lara Martinez</dc:creator>
  <cp:lastModifiedBy>Usuario desconocido</cp:lastModifiedBy>
  <cp:revision>10</cp:revision>
  <dcterms:created xsi:type="dcterms:W3CDTF">2020-06-19T15:13:47Z</dcterms:created>
  <dcterms:modified xsi:type="dcterms:W3CDTF">2020-06-20T14:52:32Z</dcterms:modified>
</cp:coreProperties>
</file>