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0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239EEA7B-95C5-4E47-A425-D9BC9B3FE404}" type="datetimeFigureOut">
              <a:rPr lang="es-ES" smtClean="0"/>
              <a:t>14/05/2020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28F69DD-324F-4E71-B807-F40AA2EB58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883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239EEA7B-95C5-4E47-A425-D9BC9B3FE404}" type="datetimeFigureOut">
              <a:rPr lang="es-ES" smtClean="0"/>
              <a:t>14/05/2020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28F69DD-324F-4E71-B807-F40AA2EB58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10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239EEA7B-95C5-4E47-A425-D9BC9B3FE404}" type="datetimeFigureOut">
              <a:rPr lang="es-ES" smtClean="0"/>
              <a:t>14/05/2020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28F69DD-324F-4E71-B807-F40AA2EB58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6694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239EEA7B-95C5-4E47-A425-D9BC9B3FE404}" type="datetimeFigureOut">
              <a:rPr lang="es-ES" smtClean="0"/>
              <a:t>14/05/2020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28F69DD-324F-4E71-B807-F40AA2EB58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4498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239EEA7B-95C5-4E47-A425-D9BC9B3FE404}" type="datetimeFigureOut">
              <a:rPr lang="es-ES" smtClean="0"/>
              <a:t>14/05/2020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28F69DD-324F-4E71-B807-F40AA2EB58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6561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239EEA7B-95C5-4E47-A425-D9BC9B3FE404}" type="datetimeFigureOut">
              <a:rPr lang="es-ES" smtClean="0"/>
              <a:t>14/05/2020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28F69DD-324F-4E71-B807-F40AA2EB58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729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239EEA7B-95C5-4E47-A425-D9BC9B3FE404}" type="datetimeFigureOut">
              <a:rPr lang="es-ES" smtClean="0"/>
              <a:t>14/05/2020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28F69DD-324F-4E71-B807-F40AA2EB58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2466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239EEA7B-95C5-4E47-A425-D9BC9B3FE404}" type="datetimeFigureOut">
              <a:rPr lang="es-ES" smtClean="0"/>
              <a:t>14/05/2020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28F69DD-324F-4E71-B807-F40AA2EB58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7015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239EEA7B-95C5-4E47-A425-D9BC9B3FE404}" type="datetimeFigureOut">
              <a:rPr lang="es-ES" smtClean="0"/>
              <a:t>14/05/2020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28F69DD-324F-4E71-B807-F40AA2EB58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6676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239EEA7B-95C5-4E47-A425-D9BC9B3FE404}" type="datetimeFigureOut">
              <a:rPr lang="es-ES" smtClean="0"/>
              <a:t>14/05/2020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28F69DD-324F-4E71-B807-F40AA2EB58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2936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239EEA7B-95C5-4E47-A425-D9BC9B3FE404}" type="datetimeFigureOut">
              <a:rPr lang="es-ES" smtClean="0"/>
              <a:t>14/05/2020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28F69DD-324F-4E71-B807-F40AA2EB58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7664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319E7333-A8A4-4DF1-A9AC-9465BB01C26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318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D0D88C7A-3837-4895-B0C5-B7F83FFE0403}"/>
              </a:ext>
            </a:extLst>
          </p:cNvPr>
          <p:cNvSpPr txBox="1"/>
          <p:nvPr/>
        </p:nvSpPr>
        <p:spPr>
          <a:xfrm>
            <a:off x="2209492" y="2520844"/>
            <a:ext cx="54870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800" dirty="0"/>
              <a:t>(Nombre y Apellido del Participante)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41187394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403</TotalTime>
  <Words>7</Words>
  <Application>Microsoft Office PowerPoint</Application>
  <PresentationFormat>A4 (210 x 297 mm)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Matías Peydro</dc:creator>
  <cp:lastModifiedBy>Matías Peydro</cp:lastModifiedBy>
  <cp:revision>5</cp:revision>
  <dcterms:created xsi:type="dcterms:W3CDTF">2020-05-05T18:12:37Z</dcterms:created>
  <dcterms:modified xsi:type="dcterms:W3CDTF">2020-05-15T02:54:33Z</dcterms:modified>
</cp:coreProperties>
</file>