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883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1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69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49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56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72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246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01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67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93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766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11E1B30-5103-4CB5-B34F-2CCED1BD3C9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31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D0D88C7A-3837-4895-B0C5-B7F83FFE0403}"/>
              </a:ext>
            </a:extLst>
          </p:cNvPr>
          <p:cNvSpPr txBox="1"/>
          <p:nvPr/>
        </p:nvSpPr>
        <p:spPr>
          <a:xfrm>
            <a:off x="2209492" y="2206808"/>
            <a:ext cx="5487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dirty="0"/>
              <a:t>(Nombre y Apellido del Participante)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1187394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</TotalTime>
  <Words>7</Words>
  <Application>Microsoft Office PowerPoint</Application>
  <PresentationFormat>A4 (210 x 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Matías Peydro</dc:creator>
  <cp:lastModifiedBy>Matías Peydro</cp:lastModifiedBy>
  <cp:revision>6</cp:revision>
  <dcterms:created xsi:type="dcterms:W3CDTF">2020-05-05T18:12:37Z</dcterms:created>
  <dcterms:modified xsi:type="dcterms:W3CDTF">2020-05-20T00:44:18Z</dcterms:modified>
</cp:coreProperties>
</file>