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3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69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9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2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4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0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67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3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05/05/2020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6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FBEE7A2-3FDC-4231-8696-1DBCA0A9AAF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1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D0D88C7A-3837-4895-B0C5-B7F83FFE0403}"/>
              </a:ext>
            </a:extLst>
          </p:cNvPr>
          <p:cNvSpPr txBox="1"/>
          <p:nvPr/>
        </p:nvSpPr>
        <p:spPr>
          <a:xfrm>
            <a:off x="2209492" y="3167390"/>
            <a:ext cx="5487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/>
              <a:t>(Nombre y Apellido del Participante)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18739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7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3</cp:revision>
  <dcterms:created xsi:type="dcterms:W3CDTF">2020-05-05T18:12:37Z</dcterms:created>
  <dcterms:modified xsi:type="dcterms:W3CDTF">2020-05-06T00:54:50Z</dcterms:modified>
</cp:coreProperties>
</file>