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334" y="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71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893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245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6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23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57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670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51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382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75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06D1CA2-C700-1242-8858-85908E78A4B3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7FE38A38-0F6F-2F4F-BAB0-B65D19AE0D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822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0420_aacogCERTIFICADOV2_GIN.jpg">
            <a:extLst>
              <a:ext uri="{FF2B5EF4-FFF2-40B4-BE49-F238E27FC236}">
                <a16:creationId xmlns:a16="http://schemas.microsoft.com/office/drawing/2014/main" id="{1B6C3890-A758-453E-ABC7-E567CA0DDF7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82" y="0"/>
            <a:ext cx="9661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54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BFE852F-2ADB-4C93-B5DF-FF4AAB61936A}"/>
              </a:ext>
            </a:extLst>
          </p:cNvPr>
          <p:cNvSpPr txBox="1"/>
          <p:nvPr/>
        </p:nvSpPr>
        <p:spPr>
          <a:xfrm>
            <a:off x="1779640" y="3404108"/>
            <a:ext cx="3202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/>
              <a:t>(Nombre y Apellido)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332919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Imac</dc:creator>
  <cp:lastModifiedBy>Matías Peydro</cp:lastModifiedBy>
  <cp:revision>5</cp:revision>
  <dcterms:created xsi:type="dcterms:W3CDTF">2020-05-21T20:16:59Z</dcterms:created>
  <dcterms:modified xsi:type="dcterms:W3CDTF">2020-05-25T12:32:14Z</dcterms:modified>
</cp:coreProperties>
</file>